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Bree Serif" panose="020B0604020202020204" charset="0"/>
      <p:regular r:id="rId15"/>
    </p:embeddedFont>
    <p:embeddedFont>
      <p:font typeface="Lora" panose="020F0502020204030204" pitchFamily="2" charset="0"/>
      <p:regular r:id="rId16"/>
      <p:bold r:id="rId17"/>
      <p:italic r:id="rId18"/>
      <p:boldItalic r:id="rId19"/>
    </p:embeddedFont>
    <p:embeddedFont>
      <p:font typeface="Raleway" panose="020F0502020204030204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 Baker" userId="e596292d-d5fb-454a-851e-05c86f8f8890" providerId="ADAL" clId="{067F05DB-371C-48C1-9371-9976CBB16569}"/>
    <pc:docChg chg="custSel modSld">
      <pc:chgData name="Nicola Baker" userId="e596292d-d5fb-454a-851e-05c86f8f8890" providerId="ADAL" clId="{067F05DB-371C-48C1-9371-9976CBB16569}" dt="2023-11-20T23:19:50.174" v="1" actId="478"/>
      <pc:docMkLst>
        <pc:docMk/>
      </pc:docMkLst>
      <pc:sldChg chg="addSp delSp modSp mod">
        <pc:chgData name="Nicola Baker" userId="e596292d-d5fb-454a-851e-05c86f8f8890" providerId="ADAL" clId="{067F05DB-371C-48C1-9371-9976CBB16569}" dt="2023-11-20T23:19:50.174" v="1" actId="478"/>
        <pc:sldMkLst>
          <pc:docMk/>
          <pc:sldMk cId="0" sldId="256"/>
        </pc:sldMkLst>
        <pc:picChg chg="add del mod">
          <ac:chgData name="Nicola Baker" userId="e596292d-d5fb-454a-851e-05c86f8f8890" providerId="ADAL" clId="{067F05DB-371C-48C1-9371-9976CBB16569}" dt="2023-11-20T23:19:50.174" v="1" actId="478"/>
          <ac:picMkLst>
            <pc:docMk/>
            <pc:sldMk cId="0" sldId="256"/>
            <ac:picMk id="3" creationId="{DD0A8F23-B939-65C5-7E14-6AD3396506B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8cf107a0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8cf107a0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Intro - Itoki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How it works - Avery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How it’s doing/stats - Nicola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Compétition - Nicola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About us - Mehdi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Website - </a:t>
            </a:r>
            <a:r>
              <a:rPr lang="fr">
                <a:solidFill>
                  <a:schemeClr val="dk1"/>
                </a:solidFill>
              </a:rPr>
              <a:t>Rayan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ad968a46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ad968a46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Compétition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121c06e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121c06e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d1bfd8d5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d1bfd8d5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8cf107a0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8cf107a0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d1bfd8d5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d1bfd8d59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Avery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d1bfd8d5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d1bfd8d5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Avery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How Uneed app?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2 main functionalities: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First: creating jobs, ask your community for help when you need it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Customizability (reference to image)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d1bfd8d5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d1bfd8d5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Avery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Second: finding jobs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Excellent for kids that are too young to work and still looking to make money, simple tasks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Popular jobs: repairs, cleaning, babysitting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d1bfd8d5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d1bfd8d5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Avery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d1bfd8d5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d1bfd8d5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b67f9e3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b67f9e3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C5E8"/>
            </a:gs>
            <a:gs pos="100000">
              <a:srgbClr val="8E7CC3"/>
            </a:gs>
          </a:gsLst>
          <a:lin ang="5400012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675" y="733425"/>
            <a:ext cx="29146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l="6757" t="7654" r="6497" b="3951"/>
          <a:stretch/>
        </p:blipFill>
        <p:spPr>
          <a:xfrm>
            <a:off x="3876063" y="1861800"/>
            <a:ext cx="1393500" cy="1419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 flipH="1">
            <a:off x="4318200" y="-9300"/>
            <a:ext cx="4825800" cy="5162100"/>
          </a:xfrm>
          <a:prstGeom prst="rtTriangle">
            <a:avLst/>
          </a:prstGeom>
          <a:solidFill>
            <a:srgbClr val="575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 rot="10800000" flipH="1">
            <a:off x="0" y="-9300"/>
            <a:ext cx="4825800" cy="516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363" y="3216375"/>
            <a:ext cx="1487700" cy="1487700"/>
          </a:xfrm>
          <a:prstGeom prst="roundRect">
            <a:avLst>
              <a:gd name="adj" fmla="val 15012"/>
            </a:avLst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62" y="580075"/>
            <a:ext cx="1487700" cy="148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C5E8"/>
            </a:gs>
            <a:gs pos="100000">
              <a:srgbClr val="8E7CC3"/>
            </a:gs>
          </a:gsLst>
          <a:lin ang="5400012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803" y="2825446"/>
            <a:ext cx="1933800" cy="20184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l="8173" r="8165"/>
          <a:stretch/>
        </p:blipFill>
        <p:spPr>
          <a:xfrm>
            <a:off x="3605094" y="801224"/>
            <a:ext cx="1933800" cy="20241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5">
            <a:alphaModFix/>
          </a:blip>
          <a:srcRect t="8659" r="5311" b="22174"/>
          <a:stretch/>
        </p:blipFill>
        <p:spPr>
          <a:xfrm>
            <a:off x="6109438" y="852628"/>
            <a:ext cx="1933800" cy="20106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6">
            <a:alphaModFix/>
          </a:blip>
          <a:srcRect l="10834" t="2741" r="10826" b="2731"/>
          <a:stretch/>
        </p:blipFill>
        <p:spPr>
          <a:xfrm>
            <a:off x="4865153" y="2829266"/>
            <a:ext cx="1933800" cy="20106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7">
            <a:alphaModFix/>
          </a:blip>
          <a:srcRect t="4788" b="15536"/>
          <a:stretch/>
        </p:blipFill>
        <p:spPr>
          <a:xfrm>
            <a:off x="1100750" y="807851"/>
            <a:ext cx="1933800" cy="20109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0" name="Google Shape;140;p23"/>
          <p:cNvSpPr txBox="1"/>
          <p:nvPr/>
        </p:nvSpPr>
        <p:spPr>
          <a:xfrm>
            <a:off x="3350100" y="61475"/>
            <a:ext cx="24438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Our Team</a:t>
            </a:r>
            <a:endParaRPr sz="31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>
            <a:off x="1772075" y="1690925"/>
            <a:ext cx="5599855" cy="637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C5E8"/>
                    </a:gs>
                    <a:gs pos="100000">
                      <a:srgbClr val="8E7CC3"/>
                    </a:gs>
                  </a:gsLst>
                  <a:lin ang="5400012" scaled="0"/>
                </a:gradFill>
                <a:latin typeface="Raleway"/>
              </a:rPr>
              <a:t>DEMO OF OUR</a:t>
            </a:r>
          </a:p>
        </p:txBody>
      </p:sp>
      <p:sp>
        <p:nvSpPr>
          <p:cNvPr id="146" name="Google Shape;146;p24"/>
          <p:cNvSpPr/>
          <p:nvPr/>
        </p:nvSpPr>
        <p:spPr>
          <a:xfrm>
            <a:off x="721525" y="2632275"/>
            <a:ext cx="7700955" cy="637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C5E8"/>
                    </a:gs>
                    <a:gs pos="100000">
                      <a:srgbClr val="8E7CC3"/>
                    </a:gs>
                  </a:gsLst>
                  <a:lin ang="5400012" scaled="0"/>
                </a:gradFill>
                <a:latin typeface="Raleway"/>
              </a:rPr>
              <a:t>MARKETING WEBSITE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Uneed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775"/>
            <a:ext cx="9285426" cy="52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050" y="0"/>
            <a:ext cx="10506100" cy="52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3439072" y="618362"/>
            <a:ext cx="2265850" cy="3906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C5E8"/>
                    </a:gs>
                    <a:gs pos="100000">
                      <a:srgbClr val="8E7CC3"/>
                    </a:gs>
                  </a:gsLst>
                  <a:lin ang="5400012" scaled="0"/>
                </a:gradFill>
                <a:latin typeface="Raleway"/>
              </a:rPr>
              <a:t>?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970" y="152400"/>
            <a:ext cx="31980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970" y="152400"/>
            <a:ext cx="31980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1268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>
            <a:off x="2319450" y="1244075"/>
            <a:ext cx="4455300" cy="3813900"/>
          </a:xfrm>
          <a:prstGeom prst="ellipse">
            <a:avLst/>
          </a:prstGeom>
          <a:gradFill>
            <a:gsLst>
              <a:gs pos="0">
                <a:srgbClr val="9FC5E8"/>
              </a:gs>
              <a:gs pos="100000">
                <a:srgbClr val="8E7CC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" y="0"/>
            <a:ext cx="9138199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1"/>
          <p:cNvGrpSpPr/>
          <p:nvPr/>
        </p:nvGrpSpPr>
        <p:grpSpPr>
          <a:xfrm>
            <a:off x="1124250" y="685200"/>
            <a:ext cx="6895500" cy="3773100"/>
            <a:chOff x="1124250" y="636000"/>
            <a:chExt cx="6895500" cy="3773100"/>
          </a:xfrm>
        </p:grpSpPr>
        <p:sp>
          <p:nvSpPr>
            <p:cNvPr id="100" name="Google Shape;100;p21"/>
            <p:cNvSpPr/>
            <p:nvPr/>
          </p:nvSpPr>
          <p:spPr>
            <a:xfrm>
              <a:off x="1124250" y="636000"/>
              <a:ext cx="6895500" cy="37731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" name="Google Shape;101;p21"/>
            <p:cNvPicPr preferRelativeResize="0"/>
            <p:nvPr/>
          </p:nvPicPr>
          <p:blipFill rotWithShape="1">
            <a:blip r:embed="rId4">
              <a:alphaModFix/>
            </a:blip>
            <a:srcRect l="1823" r="1698" b="20242"/>
            <a:stretch/>
          </p:blipFill>
          <p:spPr>
            <a:xfrm>
              <a:off x="1198225" y="877050"/>
              <a:ext cx="6780799" cy="3353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1"/>
            <p:cNvSpPr/>
            <p:nvPr/>
          </p:nvSpPr>
          <p:spPr>
            <a:xfrm>
              <a:off x="3881175" y="2797175"/>
              <a:ext cx="1281300" cy="1481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3672300" y="1676850"/>
              <a:ext cx="1799400" cy="17898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 txBox="1"/>
            <p:nvPr/>
          </p:nvSpPr>
          <p:spPr>
            <a:xfrm>
              <a:off x="3738300" y="1853700"/>
              <a:ext cx="1667400" cy="13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0" b="1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13</a:t>
              </a:r>
              <a:endParaRPr sz="8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pic>
          <p:nvPicPr>
            <p:cNvPr id="105" name="Google Shape;10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26400" y="3190200"/>
              <a:ext cx="1045900" cy="719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21"/>
          <p:cNvGrpSpPr/>
          <p:nvPr/>
        </p:nvGrpSpPr>
        <p:grpSpPr>
          <a:xfrm>
            <a:off x="1124250" y="685200"/>
            <a:ext cx="6895500" cy="3773100"/>
            <a:chOff x="1124250" y="685200"/>
            <a:chExt cx="6895500" cy="3773100"/>
          </a:xfrm>
        </p:grpSpPr>
        <p:sp>
          <p:nvSpPr>
            <p:cNvPr id="107" name="Google Shape;107;p21"/>
            <p:cNvSpPr/>
            <p:nvPr/>
          </p:nvSpPr>
          <p:spPr>
            <a:xfrm>
              <a:off x="1124250" y="685200"/>
              <a:ext cx="6895500" cy="37731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 txBox="1"/>
            <p:nvPr/>
          </p:nvSpPr>
          <p:spPr>
            <a:xfrm>
              <a:off x="1862100" y="800850"/>
              <a:ext cx="5419800" cy="177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600" b="1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23 000</a:t>
              </a:r>
              <a:endParaRPr sz="9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pic>
          <p:nvPicPr>
            <p:cNvPr id="109" name="Google Shape;109;p21"/>
            <p:cNvPicPr preferRelativeResize="0"/>
            <p:nvPr/>
          </p:nvPicPr>
          <p:blipFill rotWithShape="1">
            <a:blip r:embed="rId6">
              <a:alphaModFix/>
            </a:blip>
            <a:srcRect t="10629" b="38583"/>
            <a:stretch/>
          </p:blipFill>
          <p:spPr>
            <a:xfrm>
              <a:off x="1161000" y="2214000"/>
              <a:ext cx="4359350" cy="221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21"/>
            <p:cNvSpPr txBox="1"/>
            <p:nvPr/>
          </p:nvSpPr>
          <p:spPr>
            <a:xfrm>
              <a:off x="5204250" y="2166750"/>
              <a:ext cx="2153400" cy="8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4300" b="1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Villes</a:t>
              </a:r>
              <a:endParaRPr sz="4300" b="1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grpSp>
        <p:nvGrpSpPr>
          <p:cNvPr id="111" name="Google Shape;111;p21"/>
          <p:cNvGrpSpPr/>
          <p:nvPr/>
        </p:nvGrpSpPr>
        <p:grpSpPr>
          <a:xfrm>
            <a:off x="1124250" y="685200"/>
            <a:ext cx="6895500" cy="3773100"/>
            <a:chOff x="1124250" y="685200"/>
            <a:chExt cx="6895500" cy="3773100"/>
          </a:xfrm>
        </p:grpSpPr>
        <p:sp>
          <p:nvSpPr>
            <p:cNvPr id="112" name="Google Shape;112;p21"/>
            <p:cNvSpPr/>
            <p:nvPr/>
          </p:nvSpPr>
          <p:spPr>
            <a:xfrm>
              <a:off x="1124250" y="685200"/>
              <a:ext cx="6895500" cy="37731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 txBox="1"/>
            <p:nvPr/>
          </p:nvSpPr>
          <p:spPr>
            <a:xfrm>
              <a:off x="1862100" y="946575"/>
              <a:ext cx="5419800" cy="177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600" b="1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250 000</a:t>
              </a:r>
              <a:endParaRPr sz="9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pic>
          <p:nvPicPr>
            <p:cNvPr id="114" name="Google Shape;114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47750" y="2320350"/>
              <a:ext cx="2034750" cy="2034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1"/>
            <p:cNvPicPr preferRelativeResize="0"/>
            <p:nvPr/>
          </p:nvPicPr>
          <p:blipFill rotWithShape="1">
            <a:blip r:embed="rId8">
              <a:alphaModFix/>
            </a:blip>
            <a:srcRect l="12405" t="22531" r="12592" b="22338"/>
            <a:stretch/>
          </p:blipFill>
          <p:spPr>
            <a:xfrm>
              <a:off x="4996550" y="2685954"/>
              <a:ext cx="2034750" cy="14956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Google Shape;116;p21"/>
          <p:cNvGrpSpPr/>
          <p:nvPr/>
        </p:nvGrpSpPr>
        <p:grpSpPr>
          <a:xfrm>
            <a:off x="1124250" y="685200"/>
            <a:ext cx="6895500" cy="3773100"/>
            <a:chOff x="1124250" y="685200"/>
            <a:chExt cx="6895500" cy="3773100"/>
          </a:xfrm>
        </p:grpSpPr>
        <p:sp>
          <p:nvSpPr>
            <p:cNvPr id="117" name="Google Shape;117;p21"/>
            <p:cNvSpPr/>
            <p:nvPr/>
          </p:nvSpPr>
          <p:spPr>
            <a:xfrm>
              <a:off x="1124250" y="685200"/>
              <a:ext cx="6895500" cy="3773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8" name="Google Shape;118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44325" y="733250"/>
              <a:ext cx="3676975" cy="36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1"/>
            <p:cNvPicPr preferRelativeResize="0"/>
            <p:nvPr/>
          </p:nvPicPr>
          <p:blipFill rotWithShape="1">
            <a:blip r:embed="rId9">
              <a:alphaModFix/>
            </a:blip>
            <a:srcRect l="1400"/>
            <a:stretch/>
          </p:blipFill>
          <p:spPr>
            <a:xfrm>
              <a:off x="4267600" y="736200"/>
              <a:ext cx="3625475" cy="367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21"/>
          <p:cNvSpPr/>
          <p:nvPr/>
        </p:nvSpPr>
        <p:spPr>
          <a:xfrm>
            <a:off x="1660075" y="2072175"/>
            <a:ext cx="5808300" cy="9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1752568" y="2131681"/>
            <a:ext cx="5643093" cy="7503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C5E8"/>
                    </a:gs>
                    <a:gs pos="100000">
                      <a:srgbClr val="8E7CC3"/>
                    </a:gs>
                  </a:gsLst>
                  <a:lin ang="5400012" scaled="0"/>
                </a:gradFill>
                <a:latin typeface="Raleway"/>
              </a:rPr>
              <a:t>1 000 000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Affichage à l'écran (16:9)</PresentationFormat>
  <Paragraphs>30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Bree Serif</vt:lpstr>
      <vt:lpstr>Raleway</vt:lpstr>
      <vt:lpstr>Lora</vt:lpstr>
      <vt:lpstr>Arial</vt:lpstr>
      <vt:lpstr>Simple Light</vt:lpstr>
      <vt:lpstr>Présentation PowerPoint</vt:lpstr>
      <vt:lpstr>Uneed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Nicola Baker</cp:lastModifiedBy>
  <cp:revision>1</cp:revision>
  <dcterms:modified xsi:type="dcterms:W3CDTF">2023-11-20T23:19:57Z</dcterms:modified>
</cp:coreProperties>
</file>